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62" r:id="rId6"/>
    <p:sldId id="265" r:id="rId7"/>
    <p:sldId id="264" r:id="rId8"/>
    <p:sldId id="263" r:id="rId9"/>
    <p:sldId id="266" r:id="rId10"/>
    <p:sldId id="269" r:id="rId11"/>
    <p:sldId id="268" r:id="rId12"/>
    <p:sldId id="267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611F9-AE2C-45AE-A5BD-667F64B140AE}" type="datetimeFigureOut">
              <a:rPr lang="fr-FR" smtClean="0"/>
              <a:t>24/07/2019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BF1F7-DA92-4B3A-A0E7-BBA8F1A177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4734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BF1F7-DA92-4B3A-A0E7-BBA8F1A17726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646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BF1F7-DA92-4B3A-A0E7-BBA8F1A17726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646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BF1F7-DA92-4B3A-A0E7-BBA8F1A17726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646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BF1F7-DA92-4B3A-A0E7-BBA8F1A17726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646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AA65-16CA-4B00-AB42-DB0C61FFD7B2}" type="datetimeFigureOut">
              <a:rPr lang="fr-FR" smtClean="0"/>
              <a:t>24/07/2019</a:t>
            </a:fld>
            <a:endParaRPr lang="fr-F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B865BC-103B-4C57-B4C4-774D7B315412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AA65-16CA-4B00-AB42-DB0C61FFD7B2}" type="datetimeFigureOut">
              <a:rPr lang="fr-FR" smtClean="0"/>
              <a:t>24/07/2019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865BC-103B-4C57-B4C4-774D7B31541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AA65-16CA-4B00-AB42-DB0C61FFD7B2}" type="datetimeFigureOut">
              <a:rPr lang="fr-FR" smtClean="0"/>
              <a:t>24/07/2019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865BC-103B-4C57-B4C4-774D7B315412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AA65-16CA-4B00-AB42-DB0C61FFD7B2}" type="datetimeFigureOut">
              <a:rPr lang="fr-FR" smtClean="0"/>
              <a:t>24/07/2019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865BC-103B-4C57-B4C4-774D7B315412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AA65-16CA-4B00-AB42-DB0C61FFD7B2}" type="datetimeFigureOut">
              <a:rPr lang="fr-FR" smtClean="0"/>
              <a:t>24/07/2019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865BC-103B-4C57-B4C4-774D7B315412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AA65-16CA-4B00-AB42-DB0C61FFD7B2}" type="datetimeFigureOut">
              <a:rPr lang="fr-FR" smtClean="0"/>
              <a:t>24/07/2019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865BC-103B-4C57-B4C4-774D7B31541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AA65-16CA-4B00-AB42-DB0C61FFD7B2}" type="datetimeFigureOut">
              <a:rPr lang="fr-FR" smtClean="0"/>
              <a:t>24/07/2019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865BC-103B-4C57-B4C4-774D7B31541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AA65-16CA-4B00-AB42-DB0C61FFD7B2}" type="datetimeFigureOut">
              <a:rPr lang="fr-FR" smtClean="0"/>
              <a:t>24/07/2019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865BC-103B-4C57-B4C4-774D7B31541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AA65-16CA-4B00-AB42-DB0C61FFD7B2}" type="datetimeFigureOut">
              <a:rPr lang="fr-FR" smtClean="0"/>
              <a:t>24/07/2019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865BC-103B-4C57-B4C4-774D7B31541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AA65-16CA-4B00-AB42-DB0C61FFD7B2}" type="datetimeFigureOut">
              <a:rPr lang="fr-FR" smtClean="0"/>
              <a:t>24/07/2019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865BC-103B-4C57-B4C4-774D7B31541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AA65-16CA-4B00-AB42-DB0C61FFD7B2}" type="datetimeFigureOut">
              <a:rPr lang="fr-FR" smtClean="0"/>
              <a:t>24/07/2019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865BC-103B-4C57-B4C4-774D7B31541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1F7AA65-16CA-4B00-AB42-DB0C61FFD7B2}" type="datetimeFigureOut">
              <a:rPr lang="fr-FR" smtClean="0"/>
              <a:t>24/07/2019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EB865BC-103B-4C57-B4C4-774D7B315412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576" y="4653136"/>
            <a:ext cx="7543800" cy="80392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Matière inerte – matière vivante</a:t>
            </a:r>
            <a:br>
              <a:rPr lang="fr-FR" dirty="0" smtClean="0"/>
            </a:b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07704" y="4653136"/>
            <a:ext cx="6172200" cy="6858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Thème 1</a:t>
            </a:r>
          </a:p>
          <a:p>
            <a:pPr algn="l"/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Une longue histoire de la matière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90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79512" y="5445224"/>
            <a:ext cx="8568951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dirty="0"/>
              <a:t>Pourcentage atomique dans le globe terrestre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92695"/>
            <a:ext cx="5917076" cy="439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310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6" y="764704"/>
            <a:ext cx="9021128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245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 spectre du Soleil</a:t>
            </a:r>
            <a:endParaRPr lang="fr-F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80928"/>
            <a:ext cx="8678897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888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634672"/>
              </p:ext>
            </p:extLst>
          </p:nvPr>
        </p:nvGraphicFramePr>
        <p:xfrm>
          <a:off x="179512" y="332651"/>
          <a:ext cx="8712968" cy="60070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9121"/>
                <a:gridCol w="1089121"/>
                <a:gridCol w="1089121"/>
                <a:gridCol w="1089121"/>
                <a:gridCol w="1089121"/>
                <a:gridCol w="1089121"/>
                <a:gridCol w="1089121"/>
                <a:gridCol w="1089121"/>
              </a:tblGrid>
              <a:tr h="362328"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Abondance relative des éléments chimiques (% d’atomes)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693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Univers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Soleil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Globe terrestre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Atmosphère terrestre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Eau de mer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Corps humain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végétaux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H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92,7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94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66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He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7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6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O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0,1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0,06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21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33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C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0,06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0,0015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0,0014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Ne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0,012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N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0,01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0,007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78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Mg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0,005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0,004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0,033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Si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0,005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0,005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Fe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0,003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S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0,002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0,001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0,017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Ca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0,006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Na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0,28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K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0,006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Cl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0,33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Ar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0,45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847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706938"/>
              </p:ext>
            </p:extLst>
          </p:nvPr>
        </p:nvGraphicFramePr>
        <p:xfrm>
          <a:off x="179512" y="332651"/>
          <a:ext cx="8712968" cy="60096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9121"/>
                <a:gridCol w="1089121"/>
                <a:gridCol w="1089121"/>
                <a:gridCol w="1089121"/>
                <a:gridCol w="1089121"/>
                <a:gridCol w="1089121"/>
                <a:gridCol w="1089121"/>
                <a:gridCol w="1089121"/>
              </a:tblGrid>
              <a:tr h="362328"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Abondance relative des éléments chimiques (% d’atomes)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693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Univers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Soleil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Globe terrestre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Atmosphère terrestre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Eau de mer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Corps humain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végétaux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H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92,7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94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66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He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7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6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O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0,1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0,06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49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21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33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C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0,06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0,0015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0,0014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Ne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0,012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N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0,01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0,007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78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Mg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0,005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0,004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18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0,033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Si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0,005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0,005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Fe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0,003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10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S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0,002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0,001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6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0,017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Ca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0,006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Na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0,28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K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0,006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Cl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0,33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Ar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0,45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245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77286"/>
              </p:ext>
            </p:extLst>
          </p:nvPr>
        </p:nvGraphicFramePr>
        <p:xfrm>
          <a:off x="179512" y="332651"/>
          <a:ext cx="8712968" cy="59951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9121"/>
                <a:gridCol w="1089121"/>
                <a:gridCol w="1089121"/>
                <a:gridCol w="1089121"/>
                <a:gridCol w="1089121"/>
                <a:gridCol w="1089121"/>
                <a:gridCol w="1089121"/>
                <a:gridCol w="1089121"/>
              </a:tblGrid>
              <a:tr h="362328"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Abondance relative des éléments chimiques (% d’atomes)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693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Univers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Soleil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Globe terrestre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Atmosphère terrestre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Eau de mer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Corps humain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végétaux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H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92,7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94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66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10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He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7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6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O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0,1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0,06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49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21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33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65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C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0,06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0,0015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0,0014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18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Ne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0,012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N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0,01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0,007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78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3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Mg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0,005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0,004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18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0,033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Si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0,005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0,005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Fe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0,003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10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S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0,002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0,001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6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0,017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0,25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Ca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0,006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1,5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Na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0,28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0,15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K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0,006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0,2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Cl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0,33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0,15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Ar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0,45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28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48484"/>
              </p:ext>
            </p:extLst>
          </p:nvPr>
        </p:nvGraphicFramePr>
        <p:xfrm>
          <a:off x="179512" y="332651"/>
          <a:ext cx="8712968" cy="59897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9121"/>
                <a:gridCol w="1089121"/>
                <a:gridCol w="1089121"/>
                <a:gridCol w="1089121"/>
                <a:gridCol w="1089121"/>
                <a:gridCol w="1089121"/>
                <a:gridCol w="1089121"/>
                <a:gridCol w="1089121"/>
              </a:tblGrid>
              <a:tr h="362328"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Abondance relative des éléments chimiques (% d’atomes)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693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Univers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Soleil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Globe terrestre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Atmosphère terrestre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Eau de mer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Corps humain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végétaux</a:t>
                      </a:r>
                      <a:endParaRPr lang="fr-F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H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92,7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94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66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10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6,5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He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7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6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O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0,1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0,06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49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21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33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65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43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C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0,06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0,0015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0,0014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18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42,5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Ne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0,012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N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0,01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0,007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78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3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2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Mg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0,005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0,004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18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0,033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Si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0,005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0,005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Fe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0,004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0,003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10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S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0,002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0,001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6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0,017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0,25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0,3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Ca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0,006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1,5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Na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0,28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0,15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K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0,006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0,2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1,5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Cl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0,33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0,15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34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Ar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0,45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20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223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07504"/>
          </a:xfrm>
        </p:spPr>
        <p:txBody>
          <a:bodyPr/>
          <a:lstStyle/>
          <a:p>
            <a:r>
              <a:rPr lang="fr-FR" dirty="0" smtClean="0"/>
              <a:t>Les raies d’absorption</a:t>
            </a:r>
            <a:endParaRPr lang="fr-FR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7" b="5187"/>
          <a:stretch/>
        </p:blipFill>
        <p:spPr bwMode="auto">
          <a:xfrm>
            <a:off x="1524000" y="1052736"/>
            <a:ext cx="6096000" cy="559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979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07504"/>
          </a:xfrm>
        </p:spPr>
        <p:txBody>
          <a:bodyPr/>
          <a:lstStyle/>
          <a:p>
            <a:r>
              <a:rPr lang="fr-FR" dirty="0" smtClean="0"/>
              <a:t>Origine des éléments</a:t>
            </a:r>
            <a:endParaRPr lang="fr-F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8712968" cy="493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278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979512"/>
          </a:xfrm>
        </p:spPr>
        <p:txBody>
          <a:bodyPr/>
          <a:lstStyle/>
          <a:p>
            <a:r>
              <a:rPr lang="fr-FR" dirty="0" smtClean="0"/>
              <a:t>Origine des éléments</a:t>
            </a:r>
            <a:endParaRPr lang="fr-FR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8640959" cy="486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706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7172" y="332656"/>
            <a:ext cx="8229600" cy="1051520"/>
          </a:xfrm>
        </p:spPr>
        <p:txBody>
          <a:bodyPr/>
          <a:lstStyle/>
          <a:p>
            <a:r>
              <a:rPr lang="fr-FR" dirty="0" smtClean="0"/>
              <a:t>Origine des éléments</a:t>
            </a:r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8724921" cy="481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42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écutif">
  <a:themeElements>
    <a:clrScheme name="Exécutif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écutif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écutif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27</TotalTime>
  <Words>354</Words>
  <Application>Microsoft Office PowerPoint</Application>
  <PresentationFormat>Affichage à l'écran (4:3)</PresentationFormat>
  <Paragraphs>412</Paragraphs>
  <Slides>12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Exécutif</vt:lpstr>
      <vt:lpstr>Matière inerte – matière vivante  </vt:lpstr>
      <vt:lpstr>Pourcentage atomique dans le globe terrestre </vt:lpstr>
      <vt:lpstr>Présentation PowerPoint</vt:lpstr>
      <vt:lpstr>Le spectre du Soleil</vt:lpstr>
      <vt:lpstr>Présentation PowerPoint</vt:lpstr>
      <vt:lpstr>Présentation PowerPoint</vt:lpstr>
      <vt:lpstr>Présentation PowerPoint</vt:lpstr>
      <vt:lpstr>Présentation PowerPoint</vt:lpstr>
      <vt:lpstr>Les raies d’absorption</vt:lpstr>
      <vt:lpstr>Origine des éléments</vt:lpstr>
      <vt:lpstr>Origine des éléments</vt:lpstr>
      <vt:lpstr>Origine des éléments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Matière inerte – matière vivante</dc:title>
  <dc:creator>laurence</dc:creator>
  <cp:lastModifiedBy>laurence</cp:lastModifiedBy>
  <cp:revision>3</cp:revision>
  <dcterms:created xsi:type="dcterms:W3CDTF">2019-07-24T18:47:33Z</dcterms:created>
  <dcterms:modified xsi:type="dcterms:W3CDTF">2019-07-24T19:15:12Z</dcterms:modified>
</cp:coreProperties>
</file>